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858000" cy="9144000"/>
  <p:defaultTextStyle>
    <a:defPPr>
      <a:defRPr lang="fr-FR"/>
    </a:defPPr>
    <a:lvl1pPr marL="0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32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63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96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727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659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590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522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453" algn="l" defTabSz="9578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9C"/>
    <a:srgbClr val="006B88"/>
    <a:srgbClr val="0084A7"/>
    <a:srgbClr val="008FB5"/>
    <a:srgbClr val="00A4D0"/>
    <a:srgbClr val="C4C45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64" y="-3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D030B-5662-2B46-AB58-33F3D101212E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64C63-C0AC-F341-8D34-7E5E16982A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146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5A7D5-902F-9545-B62D-6B84C280F456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0F14-C67F-1B48-92DE-35906340CC8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538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32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63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96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727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659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590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522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453" algn="l" defTabSz="4789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20F14-C67F-1B48-92DE-35906340CC8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85B6-C33C-4F44-85B3-294B70DD38C3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25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B99-AA38-BB46-AF1F-40DA25132D8E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99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92416-4055-9A45-ADEE-9055F3B9CEF2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55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E641-F5FD-4A4B-A291-3E372FFCE028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68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6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4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3A73-469D-7C4A-97A4-7FA9112E395F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85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5036-28FE-6743-9FDC-B3900EE9E4A0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27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32" indent="0">
              <a:buNone/>
              <a:defRPr sz="2100" b="1"/>
            </a:lvl2pPr>
            <a:lvl3pPr marL="957863" indent="0">
              <a:buNone/>
              <a:defRPr sz="1900" b="1"/>
            </a:lvl3pPr>
            <a:lvl4pPr marL="1436796" indent="0">
              <a:buNone/>
              <a:defRPr sz="1700" b="1"/>
            </a:lvl4pPr>
            <a:lvl5pPr marL="1915727" indent="0">
              <a:buNone/>
              <a:defRPr sz="1700" b="1"/>
            </a:lvl5pPr>
            <a:lvl6pPr marL="2394659" indent="0">
              <a:buNone/>
              <a:defRPr sz="1700" b="1"/>
            </a:lvl6pPr>
            <a:lvl7pPr marL="2873590" indent="0">
              <a:buNone/>
              <a:defRPr sz="1700" b="1"/>
            </a:lvl7pPr>
            <a:lvl8pPr marL="3352522" indent="0">
              <a:buNone/>
              <a:defRPr sz="1700" b="1"/>
            </a:lvl8pPr>
            <a:lvl9pPr marL="3831453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32" indent="0">
              <a:buNone/>
              <a:defRPr sz="2100" b="1"/>
            </a:lvl2pPr>
            <a:lvl3pPr marL="957863" indent="0">
              <a:buNone/>
              <a:defRPr sz="1900" b="1"/>
            </a:lvl3pPr>
            <a:lvl4pPr marL="1436796" indent="0">
              <a:buNone/>
              <a:defRPr sz="1700" b="1"/>
            </a:lvl4pPr>
            <a:lvl5pPr marL="1915727" indent="0">
              <a:buNone/>
              <a:defRPr sz="1700" b="1"/>
            </a:lvl5pPr>
            <a:lvl6pPr marL="2394659" indent="0">
              <a:buNone/>
              <a:defRPr sz="1700" b="1"/>
            </a:lvl6pPr>
            <a:lvl7pPr marL="2873590" indent="0">
              <a:buNone/>
              <a:defRPr sz="1700" b="1"/>
            </a:lvl7pPr>
            <a:lvl8pPr marL="3352522" indent="0">
              <a:buNone/>
              <a:defRPr sz="1700" b="1"/>
            </a:lvl8pPr>
            <a:lvl9pPr marL="3831453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3A89-E13E-9949-B0D9-026FDC2D5616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84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E9C7-2AB8-784E-A584-D53607810FF6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24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E53-5BFF-D94A-AB0B-152199125F67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4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32" indent="0">
              <a:buNone/>
              <a:defRPr sz="1300"/>
            </a:lvl2pPr>
            <a:lvl3pPr marL="957863" indent="0">
              <a:buNone/>
              <a:defRPr sz="1000"/>
            </a:lvl3pPr>
            <a:lvl4pPr marL="1436796" indent="0">
              <a:buNone/>
              <a:defRPr sz="900"/>
            </a:lvl4pPr>
            <a:lvl5pPr marL="1915727" indent="0">
              <a:buNone/>
              <a:defRPr sz="900"/>
            </a:lvl5pPr>
            <a:lvl6pPr marL="2394659" indent="0">
              <a:buNone/>
              <a:defRPr sz="900"/>
            </a:lvl6pPr>
            <a:lvl7pPr marL="2873590" indent="0">
              <a:buNone/>
              <a:defRPr sz="900"/>
            </a:lvl7pPr>
            <a:lvl8pPr marL="3352522" indent="0">
              <a:buNone/>
              <a:defRPr sz="900"/>
            </a:lvl8pPr>
            <a:lvl9pPr marL="3831453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92F1-5409-F048-803C-ABFF3EC0F3E6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7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32" indent="0">
              <a:buNone/>
              <a:defRPr sz="2900"/>
            </a:lvl2pPr>
            <a:lvl3pPr marL="957863" indent="0">
              <a:buNone/>
              <a:defRPr sz="2500"/>
            </a:lvl3pPr>
            <a:lvl4pPr marL="1436796" indent="0">
              <a:buNone/>
              <a:defRPr sz="2100"/>
            </a:lvl4pPr>
            <a:lvl5pPr marL="1915727" indent="0">
              <a:buNone/>
              <a:defRPr sz="2100"/>
            </a:lvl5pPr>
            <a:lvl6pPr marL="2394659" indent="0">
              <a:buNone/>
              <a:defRPr sz="2100"/>
            </a:lvl6pPr>
            <a:lvl7pPr marL="2873590" indent="0">
              <a:buNone/>
              <a:defRPr sz="2100"/>
            </a:lvl7pPr>
            <a:lvl8pPr marL="3352522" indent="0">
              <a:buNone/>
              <a:defRPr sz="2100"/>
            </a:lvl8pPr>
            <a:lvl9pPr marL="3831453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32" indent="0">
              <a:buNone/>
              <a:defRPr sz="1300"/>
            </a:lvl2pPr>
            <a:lvl3pPr marL="957863" indent="0">
              <a:buNone/>
              <a:defRPr sz="1000"/>
            </a:lvl3pPr>
            <a:lvl4pPr marL="1436796" indent="0">
              <a:buNone/>
              <a:defRPr sz="900"/>
            </a:lvl4pPr>
            <a:lvl5pPr marL="1915727" indent="0">
              <a:buNone/>
              <a:defRPr sz="900"/>
            </a:lvl5pPr>
            <a:lvl6pPr marL="2394659" indent="0">
              <a:buNone/>
              <a:defRPr sz="900"/>
            </a:lvl6pPr>
            <a:lvl7pPr marL="2873590" indent="0">
              <a:buNone/>
              <a:defRPr sz="900"/>
            </a:lvl7pPr>
            <a:lvl8pPr marL="3352522" indent="0">
              <a:buNone/>
              <a:defRPr sz="900"/>
            </a:lvl8pPr>
            <a:lvl9pPr marL="3831453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4036-F02D-4E4D-A836-73A5DC7C34BF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41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86" tIns="47893" rIns="95786" bIns="4789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6" tIns="47893" rIns="95786" bIns="4789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33BC5-D51E-7440-8E34-F9D4E7404447}" type="datetime1">
              <a:rPr lang="fr-FR" smtClean="0"/>
              <a:pPr/>
              <a:t>30/05/2016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E2648-3ED1-495E-AADA-99CCD3C0A7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57863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99" indent="-359199" algn="l" defTabSz="957863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64" indent="-299332" algn="l" defTabSz="9578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29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61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3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124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056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987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20" indent="-239466" algn="l" defTabSz="9578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32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63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96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27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659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90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522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453" algn="l" defTabSz="95786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2560" y="11029"/>
            <a:ext cx="4748640" cy="542997"/>
          </a:xfrm>
          <a:prstGeom prst="rect">
            <a:avLst/>
          </a:prstGeom>
          <a:noFill/>
        </p:spPr>
        <p:txBody>
          <a:bodyPr wrap="square" lIns="95786" tIns="47893" rIns="95786" bIns="47893" rtlCol="0">
            <a:spAutoFit/>
          </a:bodyPr>
          <a:lstStyle/>
          <a:p>
            <a:pPr algn="ctr"/>
            <a:r>
              <a:rPr lang="fr-FR" sz="2900" b="1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Calendrier 2016</a:t>
            </a:r>
            <a:endParaRPr lang="fr-FR" sz="2900" b="1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7922" y="412750"/>
            <a:ext cx="5338079" cy="1000274"/>
          </a:xfrm>
          <a:prstGeom prst="rect">
            <a:avLst/>
          </a:prstGeom>
          <a:noFill/>
        </p:spPr>
        <p:txBody>
          <a:bodyPr wrap="square" lIns="95786" tIns="47893" rIns="95786" bIns="47893" rtlCol="0">
            <a:spAutoFit/>
          </a:bodyPr>
          <a:lstStyle/>
          <a:p>
            <a:pPr algn="ctr"/>
            <a:r>
              <a:rPr lang="fr-FR" sz="5700" dirty="0" smtClean="0">
                <a:solidFill>
                  <a:srgbClr val="008FB5"/>
                </a:solidFill>
                <a:latin typeface="Britannic Bold" panose="020B0903060703020204" pitchFamily="34" charset="0"/>
              </a:rPr>
              <a:t>VIDE GRENIERS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6200" y="2286000"/>
            <a:ext cx="3352800" cy="7437193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lIns="95786" tIns="47893" rIns="95786" bIns="47893" rtlCol="0">
            <a:spAutoFit/>
          </a:bodyPr>
          <a:lstStyle/>
          <a:p>
            <a:r>
              <a:rPr lang="fr-FR" sz="2900" b="1" dirty="0" smtClean="0">
                <a:solidFill>
                  <a:srgbClr val="FF0000"/>
                </a:solidFill>
                <a:latin typeface="Lucida Calligraphy"/>
                <a:cs typeface="Lucida Calligraphy"/>
              </a:rPr>
              <a:t>Mai</a:t>
            </a:r>
          </a:p>
          <a:p>
            <a:endParaRPr lang="fr-FR" sz="15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1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Le 22 : </a:t>
            </a: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Le-Perray-en-Y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Ø"/>
            </a:pPr>
            <a:endParaRPr lang="fr-FR" sz="800" u="sng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28 : </a:t>
            </a: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Galluis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algn="ctr"/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900" b="1" dirty="0" smtClean="0">
                <a:solidFill>
                  <a:srgbClr val="FF0000"/>
                </a:solidFill>
                <a:latin typeface="Lucida Calligraphy"/>
                <a:cs typeface="Lucida Calligraphy"/>
              </a:rPr>
              <a:t>Juin</a:t>
            </a:r>
            <a:endParaRPr lang="fr-FR" sz="2900" b="1" dirty="0" smtClean="0">
              <a:ln>
                <a:solidFill>
                  <a:srgbClr val="0084A7"/>
                </a:solidFill>
              </a:ln>
              <a:solidFill>
                <a:srgbClr val="FF0000"/>
              </a:solidFill>
              <a:latin typeface="Lucida Calligraphy"/>
              <a:cs typeface="Lucida Calligraphy"/>
            </a:endParaRPr>
          </a:p>
          <a:p>
            <a:pPr algn="ctr"/>
            <a:endParaRPr lang="fr-FR" sz="1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1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Le 05 : 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Autouillet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Gambais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Ø"/>
            </a:pP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Maurepas</a:t>
            </a:r>
          </a:p>
          <a:p>
            <a:pPr>
              <a:buFont typeface="Wingdings" charset="2"/>
              <a:buChar char="Ø"/>
            </a:pPr>
            <a:endParaRPr lang="fr-FR" sz="1300" u="sng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12 :</a:t>
            </a:r>
          </a:p>
          <a:p>
            <a:pPr lvl="1">
              <a:buFont typeface="Wingdings" charset="2"/>
              <a:buChar char="Ø"/>
            </a:pP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Auffargis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Coignières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Villiers-St-Frédérique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13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19 : 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La-Queue-les-Y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Neauphle-le-Château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Ø"/>
            </a:pPr>
            <a:endParaRPr lang="fr-FR" sz="1300" u="sng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26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: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Garancières</a:t>
            </a:r>
          </a:p>
          <a:p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algn="ctr"/>
            <a:endParaRPr lang="fr-F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05201" y="2286000"/>
            <a:ext cx="3352799" cy="8052746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lIns="95786" tIns="47893" rIns="95786" bIns="47893" rtlCol="0">
            <a:spAutoFit/>
          </a:bodyPr>
          <a:lstStyle/>
          <a:p>
            <a:r>
              <a:rPr lang="fr-FR" sz="2900" b="1" dirty="0" smtClean="0">
                <a:solidFill>
                  <a:srgbClr val="FF0000"/>
                </a:solidFill>
                <a:latin typeface="Lucida Calligraphy"/>
                <a:cs typeface="Lucida Calligraphy"/>
              </a:rPr>
              <a:t>Septembre</a:t>
            </a:r>
            <a:r>
              <a:rPr lang="fr-FR" sz="29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fr-FR" sz="15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1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Le 04 : 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Goupillières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Ø"/>
            </a:pP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Thoiry</a:t>
            </a:r>
          </a:p>
          <a:p>
            <a:pPr lvl="1">
              <a:buFont typeface="Wingdings" charset="2"/>
              <a:buChar char="Ø"/>
            </a:pP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Le Tremblay/Mauldre</a:t>
            </a:r>
          </a:p>
          <a:p>
            <a:pPr>
              <a:buFont typeface="Wingdings" charset="2"/>
              <a:buChar char="Ø"/>
            </a:pPr>
            <a:endParaRPr lang="fr-FR" sz="1300" u="sng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10 : 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Beynes</a:t>
            </a:r>
          </a:p>
          <a:p>
            <a:endParaRPr lang="fr-FR" sz="13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Le 11 : 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Les-Essarts-le-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Roi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St-Germain-de-la-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                     	Grange</a:t>
            </a:r>
          </a:p>
          <a:p>
            <a:pPr lvl="1">
              <a:buFont typeface="Wingdings" charset="2"/>
              <a:buChar char="Ø"/>
            </a:pPr>
            <a:endParaRPr lang="fr-FR" sz="1300" u="sng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17 : </a:t>
            </a: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St-Rémy-l’Honoré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dirty="0">
                <a:latin typeface="Bodoni MT" panose="02070603080606020203" pitchFamily="18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Le 18 :  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Les </a:t>
            </a: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Mesnuls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Ø"/>
            </a:pPr>
            <a:endParaRPr lang="fr-FR" sz="13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b="1" dirty="0" smtClean="0">
                <a:latin typeface="Bodoni MT" panose="02070603080606020203" pitchFamily="18" charset="0"/>
                <a:cs typeface="Arial" panose="020B0604020202020204" pitchFamily="34" charset="0"/>
              </a:rPr>
              <a:t> Le 25 :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Jouars</a:t>
            </a:r>
            <a:r>
              <a:rPr lang="fr-FR" sz="2000" dirty="0" smtClean="0">
                <a:latin typeface="Bodoni MT" panose="02070603080606020203" pitchFamily="18" charset="0"/>
                <a:cs typeface="Arial" panose="020B0604020202020204" pitchFamily="34" charset="0"/>
              </a:rPr>
              <a:t> Pontchartrain</a:t>
            </a:r>
          </a:p>
          <a:p>
            <a:pPr lvl="1">
              <a:buFont typeface="Wingdings" charset="2"/>
              <a:buChar char="Ø"/>
            </a:pPr>
            <a:r>
              <a:rPr lang="fr-FR" sz="2000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Montfort-l’Amaury</a:t>
            </a:r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Bodoni MT" panose="02070603080606020203" pitchFamily="18" charset="0"/>
              <a:cs typeface="Arial" panose="020B0604020202020204" pitchFamily="34" charset="0"/>
            </a:endParaRPr>
          </a:p>
          <a:p>
            <a:endParaRPr lang="fr-FR" sz="2000" dirty="0">
              <a:latin typeface="Bodoni MT" panose="02070603080606020203" pitchFamily="18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67" t="-7050" r="27117" b="43807"/>
          <a:stretch/>
        </p:blipFill>
        <p:spPr>
          <a:xfrm>
            <a:off x="2667000" y="7931150"/>
            <a:ext cx="4495800" cy="197485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62000" y="1398514"/>
            <a:ext cx="4800600" cy="500137"/>
          </a:xfrm>
          <a:prstGeom prst="rect">
            <a:avLst/>
          </a:prstGeom>
          <a:noFill/>
        </p:spPr>
        <p:txBody>
          <a:bodyPr wrap="square" lIns="95786" tIns="47893" rIns="95786" bIns="47893" rtlCol="0">
            <a:spAutoFit/>
          </a:bodyPr>
          <a:lstStyle/>
          <a:p>
            <a:r>
              <a:rPr lang="fr-FR" sz="2500" dirty="0" smtClean="0">
                <a:latin typeface="Lucida Calligraphy"/>
                <a:cs typeface="Lucida Calligraphy"/>
              </a:rPr>
              <a:t>       </a:t>
            </a:r>
            <a:r>
              <a:rPr lang="fr-FR" sz="2500" b="1" dirty="0" smtClean="0">
                <a:latin typeface="Lucida Calligraphy"/>
                <a:cs typeface="Lucida Calligraphy"/>
              </a:rPr>
              <a:t>Des villages alentours</a:t>
            </a:r>
            <a:endParaRPr lang="fr-FR" sz="2500" b="1" dirty="0">
              <a:latin typeface="Lucida Calligraphy"/>
              <a:cs typeface="Lucida Calligraph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3583</TotalTime>
  <Words>71</Words>
  <Application>Microsoft Office PowerPoint</Application>
  <PresentationFormat>Format A4 (210 x 297 mm)</PresentationFormat>
  <Paragraphs>50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Charlotte LUTHIER</dc:creator>
  <cp:lastModifiedBy>ghost</cp:lastModifiedBy>
  <cp:revision>38</cp:revision>
  <cp:lastPrinted>2016-05-18T10:59:15Z</cp:lastPrinted>
  <dcterms:created xsi:type="dcterms:W3CDTF">2016-05-18T09:38:47Z</dcterms:created>
  <dcterms:modified xsi:type="dcterms:W3CDTF">2016-05-30T15:45:09Z</dcterms:modified>
</cp:coreProperties>
</file>